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57" r:id="rId4"/>
    <p:sldId id="258" r:id="rId5"/>
    <p:sldId id="261" r:id="rId6"/>
    <p:sldId id="259" r:id="rId7"/>
    <p:sldId id="262" r:id="rId8"/>
    <p:sldId id="263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691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Affirmative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OGDI 2014</a:t>
            </a:r>
          </a:p>
          <a:p>
            <a:r>
              <a:rPr lang="en-US" dirty="0" smtClean="0"/>
              <a:t>August 4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75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Warming</a:t>
            </a:r>
          </a:p>
          <a:p>
            <a:r>
              <a:rPr lang="en-US" dirty="0" smtClean="0"/>
              <a:t>Econ</a:t>
            </a:r>
          </a:p>
          <a:p>
            <a:r>
              <a:rPr lang="en-US" dirty="0" err="1" smtClean="0"/>
              <a:t>Nomz</a:t>
            </a:r>
            <a:endParaRPr lang="en-US" dirty="0" smtClean="0"/>
          </a:p>
          <a:p>
            <a:r>
              <a:rPr lang="en-US" dirty="0" err="1" smtClean="0"/>
              <a:t>Heg</a:t>
            </a:r>
            <a:endParaRPr lang="en-US" dirty="0" smtClean="0"/>
          </a:p>
          <a:p>
            <a:r>
              <a:rPr lang="en-US" dirty="0" smtClean="0"/>
              <a:t>Oil/Energy</a:t>
            </a:r>
          </a:p>
          <a:p>
            <a:r>
              <a:rPr lang="en-US" dirty="0" smtClean="0"/>
              <a:t>Bio-d</a:t>
            </a:r>
          </a:p>
          <a:p>
            <a:r>
              <a:rPr lang="en-US" dirty="0" smtClean="0"/>
              <a:t>Resources</a:t>
            </a:r>
          </a:p>
          <a:p>
            <a:r>
              <a:rPr lang="en-US" dirty="0" smtClean="0"/>
              <a:t>Ocean Death</a:t>
            </a:r>
          </a:p>
          <a:p>
            <a:r>
              <a:rPr lang="en-US" dirty="0" smtClean="0"/>
              <a:t>Cooperation/Relations</a:t>
            </a:r>
          </a:p>
          <a:p>
            <a:r>
              <a:rPr lang="en-US" dirty="0" smtClean="0"/>
              <a:t>Science Diplomacy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918" y="1416983"/>
            <a:ext cx="4191000" cy="2733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918" y="153035"/>
            <a:ext cx="4762500" cy="3400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413" y="3697194"/>
            <a:ext cx="4214408" cy="316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0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Fishies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Aquaculture </a:t>
            </a:r>
            <a:r>
              <a:rPr lang="en-US" dirty="0" err="1" smtClean="0"/>
              <a:t>Regs</a:t>
            </a:r>
            <a:endParaRPr lang="en-US" dirty="0" smtClean="0"/>
          </a:p>
          <a:p>
            <a:r>
              <a:rPr lang="en-US" dirty="0" smtClean="0"/>
              <a:t>Aquaculture R+D</a:t>
            </a:r>
          </a:p>
          <a:p>
            <a:r>
              <a:rPr lang="en-US" dirty="0" smtClean="0"/>
              <a:t>Coral Reefs (Mineral Accretion Tech)</a:t>
            </a:r>
          </a:p>
          <a:p>
            <a:r>
              <a:rPr lang="en-US" dirty="0" smtClean="0"/>
              <a:t>Coral Reefs (Artificial Coral)</a:t>
            </a:r>
          </a:p>
          <a:p>
            <a:r>
              <a:rPr lang="en-US" dirty="0" smtClean="0"/>
              <a:t>Makah Whaling</a:t>
            </a:r>
          </a:p>
          <a:p>
            <a:r>
              <a:rPr lang="en-US" dirty="0" smtClean="0"/>
              <a:t>Ban Whaling</a:t>
            </a:r>
          </a:p>
          <a:p>
            <a:r>
              <a:rPr lang="en-US" dirty="0" smtClean="0"/>
              <a:t>Sea Turtles</a:t>
            </a:r>
          </a:p>
          <a:p>
            <a:r>
              <a:rPr lang="en-US" dirty="0" smtClean="0"/>
              <a:t>Marine Protected Areas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844" y="308947"/>
            <a:ext cx="3345102" cy="25645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58" y="3499353"/>
            <a:ext cx="3931621" cy="294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1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Renewables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Algae Biofuels (OMEGA)</a:t>
            </a:r>
          </a:p>
          <a:p>
            <a:r>
              <a:rPr lang="en-US" dirty="0" smtClean="0"/>
              <a:t>Floating SMRs</a:t>
            </a:r>
          </a:p>
          <a:p>
            <a:r>
              <a:rPr lang="en-US" dirty="0" smtClean="0"/>
              <a:t>Wind</a:t>
            </a:r>
          </a:p>
          <a:p>
            <a:r>
              <a:rPr lang="en-US" dirty="0" smtClean="0"/>
              <a:t>MHK (OTEC, Tidal, Wave, Current)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3725377"/>
            <a:ext cx="2343016" cy="3132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501" y="2753957"/>
            <a:ext cx="2499360" cy="3749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944" y="59382"/>
            <a:ext cx="2377440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4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Beaufort</a:t>
            </a:r>
          </a:p>
          <a:p>
            <a:r>
              <a:rPr lang="en-US" dirty="0" smtClean="0"/>
              <a:t>Arctic Drilling</a:t>
            </a:r>
          </a:p>
          <a:p>
            <a:r>
              <a:rPr lang="en-US" dirty="0" smtClean="0"/>
              <a:t>LNG Production</a:t>
            </a:r>
          </a:p>
          <a:p>
            <a:r>
              <a:rPr lang="en-US" dirty="0" smtClean="0"/>
              <a:t>Cuban Oil Drilling</a:t>
            </a:r>
          </a:p>
          <a:p>
            <a:r>
              <a:rPr lang="en-US" dirty="0" smtClean="0"/>
              <a:t>OCS R+D/Funding</a:t>
            </a:r>
          </a:p>
          <a:p>
            <a:r>
              <a:rPr lang="en-US" dirty="0" smtClean="0"/>
              <a:t>OCS Moratoriums</a:t>
            </a:r>
          </a:p>
          <a:p>
            <a:r>
              <a:rPr lang="en-US" dirty="0" smtClean="0"/>
              <a:t>Methane Hydrate Mapping</a:t>
            </a:r>
          </a:p>
          <a:p>
            <a:r>
              <a:rPr lang="en-US" dirty="0" smtClean="0"/>
              <a:t>Methane Hydrate Mining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007" y="287207"/>
            <a:ext cx="4122364" cy="43116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34" y="3571539"/>
            <a:ext cx="4000237" cy="315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Exploration </a:t>
            </a:r>
            <a:r>
              <a:rPr lang="en-US" dirty="0" err="1" smtClean="0"/>
              <a:t>Affs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OSEA</a:t>
            </a:r>
          </a:p>
          <a:p>
            <a:r>
              <a:rPr lang="en-US" dirty="0" smtClean="0"/>
              <a:t>Flight 370</a:t>
            </a:r>
          </a:p>
          <a:p>
            <a:r>
              <a:rPr lang="en-US" dirty="0" smtClean="0"/>
              <a:t>Pure Science</a:t>
            </a:r>
          </a:p>
          <a:p>
            <a:r>
              <a:rPr lang="en-US" dirty="0" smtClean="0"/>
              <a:t>Science Diplomacy</a:t>
            </a:r>
          </a:p>
          <a:p>
            <a:r>
              <a:rPr lang="en-US" dirty="0" smtClean="0"/>
              <a:t>Monitoring (Climate/Weather/Tsunamis)</a:t>
            </a:r>
          </a:p>
          <a:p>
            <a:r>
              <a:rPr lang="en-US" dirty="0" smtClean="0"/>
              <a:t>Mapping (resources, climate)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850" y="0"/>
            <a:ext cx="2642347" cy="35231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82" y="166126"/>
            <a:ext cx="2857500" cy="3190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249" y="3556671"/>
            <a:ext cx="5076588" cy="334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4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Port Dredging</a:t>
            </a:r>
          </a:p>
          <a:p>
            <a:r>
              <a:rPr lang="en-US" dirty="0" smtClean="0"/>
              <a:t>Offshore Ports</a:t>
            </a:r>
          </a:p>
          <a:p>
            <a:r>
              <a:rPr lang="en-US" dirty="0" smtClean="0"/>
              <a:t>Ballast Water</a:t>
            </a:r>
          </a:p>
          <a:p>
            <a:r>
              <a:rPr lang="en-US" dirty="0" smtClean="0"/>
              <a:t>Naval Exclusion Zones</a:t>
            </a:r>
          </a:p>
          <a:p>
            <a:r>
              <a:rPr lang="en-US" dirty="0" smtClean="0"/>
              <a:t>Cruise Ships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32" y="234315"/>
            <a:ext cx="4000500" cy="2914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613" y="0"/>
            <a:ext cx="3556298" cy="29232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581" y="3266067"/>
            <a:ext cx="4724400" cy="3467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10" y="4002406"/>
            <a:ext cx="3661940" cy="273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7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Marine Spatial Planning</a:t>
            </a:r>
          </a:p>
          <a:p>
            <a:r>
              <a:rPr lang="en-US" dirty="0" smtClean="0"/>
              <a:t>UNCLOS/LOST</a:t>
            </a:r>
          </a:p>
          <a:p>
            <a:r>
              <a:rPr lang="en-US" dirty="0" smtClean="0"/>
              <a:t>Fund Marine Reserves</a:t>
            </a:r>
          </a:p>
          <a:p>
            <a:r>
              <a:rPr lang="en-US" dirty="0" smtClean="0"/>
              <a:t>Rare Earth Mining</a:t>
            </a:r>
          </a:p>
          <a:p>
            <a:r>
              <a:rPr lang="en-US" dirty="0" smtClean="0"/>
              <a:t>Desalination</a:t>
            </a:r>
          </a:p>
          <a:p>
            <a:r>
              <a:rPr lang="en-US" dirty="0" smtClean="0"/>
              <a:t>Iron Fertilization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866" y="86733"/>
            <a:ext cx="3806229" cy="2850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0" y="3087445"/>
            <a:ext cx="4661647" cy="34962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36" y="178799"/>
            <a:ext cx="2945206" cy="194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2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</a:t>
            </a:r>
            <a:r>
              <a:rPr lang="en-US" dirty="0" err="1" smtClean="0"/>
              <a:t>Affs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Coloniality</a:t>
            </a:r>
            <a:endParaRPr lang="en-US" dirty="0" smtClean="0"/>
          </a:p>
          <a:p>
            <a:r>
              <a:rPr lang="en-US" dirty="0" smtClean="0"/>
              <a:t>Critical Cartography</a:t>
            </a:r>
          </a:p>
          <a:p>
            <a:r>
              <a:rPr lang="en-US" dirty="0" smtClean="0"/>
              <a:t>Middle Passage</a:t>
            </a:r>
          </a:p>
          <a:p>
            <a:r>
              <a:rPr lang="en-US" dirty="0" err="1" smtClean="0"/>
              <a:t>Cthulu</a:t>
            </a:r>
            <a:endParaRPr lang="en-US" dirty="0" smtClean="0"/>
          </a:p>
          <a:p>
            <a:r>
              <a:rPr lang="en-US" dirty="0" smtClean="0"/>
              <a:t>Militarism</a:t>
            </a:r>
          </a:p>
          <a:p>
            <a:r>
              <a:rPr lang="en-US" dirty="0" smtClean="0"/>
              <a:t>Pirates</a:t>
            </a:r>
          </a:p>
          <a:p>
            <a:r>
              <a:rPr lang="en-US" dirty="0" smtClean="0"/>
              <a:t>Tsunami Personal Exploration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98" y="183216"/>
            <a:ext cx="3248473" cy="32484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645" y="3533887"/>
            <a:ext cx="5546165" cy="31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9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1027</TotalTime>
  <Words>145</Words>
  <Application>Microsoft Office PowerPoint</Application>
  <PresentationFormat>Widescreen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Ion</vt:lpstr>
      <vt:lpstr>The Affirmative</vt:lpstr>
      <vt:lpstr>Advantage Areas</vt:lpstr>
      <vt:lpstr>Fishies</vt:lpstr>
      <vt:lpstr>Renewables</vt:lpstr>
      <vt:lpstr>Hydrocarbons</vt:lpstr>
      <vt:lpstr>Exploration Affs</vt:lpstr>
      <vt:lpstr>Boats</vt:lpstr>
      <vt:lpstr>Other</vt:lpstr>
      <vt:lpstr>Critical Affs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Affirmative</dc:title>
  <dc:creator>Mike Baxter-Kauf</dc:creator>
  <cp:lastModifiedBy>Mike Baxter-Kauf</cp:lastModifiedBy>
  <cp:revision>33</cp:revision>
  <dcterms:created xsi:type="dcterms:W3CDTF">2014-08-03T02:54:14Z</dcterms:created>
  <dcterms:modified xsi:type="dcterms:W3CDTF">2014-08-04T07:22:54Z</dcterms:modified>
</cp:coreProperties>
</file>